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324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8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642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842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95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371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518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442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59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36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00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23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18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36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105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85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3D7E-AFCD-434C-8B27-DCA195862EF5}" type="datetimeFigureOut">
              <a:rPr lang="tr-TR" smtClean="0"/>
              <a:t>14.9.2018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837CA-14D3-4E02-9E42-9AA77238AE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2451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Nesneye Dayalı Programlama 1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Öğretim Görevlisi</a:t>
            </a:r>
          </a:p>
          <a:p>
            <a:r>
              <a:rPr lang="tr-TR" dirty="0"/>
              <a:t>Alper Talha KARADENİZ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50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/>
              <a:t>Çok Biçimlilik (</a:t>
            </a:r>
            <a:r>
              <a:rPr lang="tr-TR" dirty="0" err="1"/>
              <a:t>Polymorphizm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3321424"/>
            <a:ext cx="10353762" cy="2469776"/>
          </a:xfrm>
        </p:spPr>
        <p:txBody>
          <a:bodyPr/>
          <a:lstStyle/>
          <a:p>
            <a:r>
              <a:rPr lang="tr-TR" dirty="0">
                <a:effectLst/>
              </a:rPr>
              <a:t>Nesne </a:t>
            </a:r>
            <a:r>
              <a:rPr lang="tr-TR" dirty="0" smtClean="0">
                <a:effectLst/>
              </a:rPr>
              <a:t>tabanlı </a:t>
            </a:r>
            <a:r>
              <a:rPr lang="tr-TR" dirty="0">
                <a:effectLst/>
              </a:rPr>
              <a:t>programlama dillerinde çok biçimlilik aynı temel sınıftan türetilmiş olan yeni sınıflarda metotların farklı şekillerde davranabilmesidir.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045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0"/>
            <a:ext cx="10933064" cy="67369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 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{     </a:t>
            </a:r>
          </a:p>
          <a:p>
            <a:pPr marL="0" indent="0">
              <a:buNone/>
            </a:pPr>
            <a:r>
              <a:rPr lang="tr-TR" dirty="0" smtClean="0"/>
              <a:t> 	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virtual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 yaz</a:t>
            </a:r>
            <a:r>
              <a:rPr lang="tr-TR" dirty="0" smtClean="0"/>
              <a:t>()       </a:t>
            </a:r>
          </a:p>
          <a:p>
            <a:pPr marL="0" indent="0">
              <a:buNone/>
            </a:pPr>
            <a:r>
              <a:rPr lang="tr-TR" dirty="0" smtClean="0"/>
              <a:t>	 {            </a:t>
            </a:r>
            <a:r>
              <a:rPr lang="tr-TR" dirty="0" err="1" smtClean="0"/>
              <a:t>Console.WriteLine</a:t>
            </a:r>
            <a:r>
              <a:rPr lang="tr-TR" dirty="0" smtClean="0"/>
              <a:t>(</a:t>
            </a:r>
            <a:r>
              <a:rPr lang="tr-TR" dirty="0"/>
              <a:t>"</a:t>
            </a:r>
            <a:r>
              <a:rPr lang="tr-TR" dirty="0" smtClean="0"/>
              <a:t>ana sınıf</a:t>
            </a:r>
            <a:r>
              <a:rPr lang="tr-TR" dirty="0"/>
              <a:t>"</a:t>
            </a:r>
            <a:r>
              <a:rPr lang="tr-TR" dirty="0" smtClean="0"/>
              <a:t>);      }</a:t>
            </a:r>
          </a:p>
          <a:p>
            <a:pPr marL="0" indent="0">
              <a:buNone/>
            </a:pPr>
            <a:r>
              <a:rPr lang="tr-TR" dirty="0" smtClean="0"/>
              <a:t>}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class</a:t>
            </a:r>
            <a:r>
              <a:rPr lang="tr-TR" dirty="0"/>
              <a:t> </a:t>
            </a:r>
            <a:r>
              <a:rPr lang="tr-TR" dirty="0" smtClean="0"/>
              <a:t>B:A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{   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override</a:t>
            </a:r>
            <a:r>
              <a:rPr lang="tr-TR" dirty="0"/>
              <a:t> </a:t>
            </a:r>
            <a:r>
              <a:rPr lang="tr-TR" dirty="0" err="1"/>
              <a:t>void</a:t>
            </a:r>
            <a:r>
              <a:rPr lang="tr-TR" dirty="0"/>
              <a:t> yaz</a:t>
            </a:r>
            <a:r>
              <a:rPr lang="tr-TR" dirty="0" smtClean="0"/>
              <a:t>()</a:t>
            </a:r>
          </a:p>
          <a:p>
            <a:pPr marL="0" indent="0">
              <a:buNone/>
            </a:pPr>
            <a:r>
              <a:rPr lang="tr-TR" dirty="0" smtClean="0"/>
              <a:t>    	 {       	 </a:t>
            </a:r>
            <a:r>
              <a:rPr lang="tr-TR" dirty="0" err="1" smtClean="0"/>
              <a:t>Console.WriteLine</a:t>
            </a:r>
            <a:r>
              <a:rPr lang="tr-TR" dirty="0" smtClean="0"/>
              <a:t>(</a:t>
            </a:r>
            <a:r>
              <a:rPr lang="tr-TR" dirty="0"/>
              <a:t>"</a:t>
            </a:r>
            <a:r>
              <a:rPr lang="tr-TR" dirty="0" smtClean="0"/>
              <a:t>alt sınıf");     </a:t>
            </a:r>
            <a:r>
              <a:rPr lang="tr-TR" dirty="0"/>
              <a:t>}</a:t>
            </a:r>
          </a:p>
          <a:p>
            <a:pPr marL="0" indent="0">
              <a:buNone/>
            </a:pPr>
            <a:r>
              <a:rPr lang="tr-TR" dirty="0"/>
              <a:t> }</a:t>
            </a:r>
          </a:p>
          <a:p>
            <a:pPr marL="0" indent="0">
              <a:buNone/>
            </a:pPr>
            <a:r>
              <a:rPr lang="tr-TR" dirty="0" err="1" smtClean="0"/>
              <a:t>static</a:t>
            </a:r>
            <a:r>
              <a:rPr lang="tr-TR" dirty="0" smtClean="0"/>
              <a:t> </a:t>
            </a:r>
            <a:r>
              <a:rPr lang="tr-TR" dirty="0" err="1"/>
              <a:t>void</a:t>
            </a:r>
            <a:r>
              <a:rPr lang="tr-TR" dirty="0"/>
              <a:t> Main(</a:t>
            </a:r>
            <a:r>
              <a:rPr lang="tr-TR" dirty="0" err="1"/>
              <a:t>string</a:t>
            </a:r>
            <a:r>
              <a:rPr lang="tr-TR" dirty="0"/>
              <a:t>[] </a:t>
            </a:r>
            <a:r>
              <a:rPr lang="tr-TR" dirty="0" err="1"/>
              <a:t>args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 {</a:t>
            </a:r>
          </a:p>
          <a:p>
            <a:pPr marL="0" indent="0">
              <a:buNone/>
            </a:pPr>
            <a:r>
              <a:rPr lang="tr-TR" dirty="0" smtClean="0"/>
              <a:t>	B </a:t>
            </a:r>
            <a:r>
              <a:rPr lang="tr-TR" dirty="0" err="1" smtClean="0"/>
              <a:t>nesneB</a:t>
            </a:r>
            <a:r>
              <a:rPr lang="tr-TR" dirty="0" smtClean="0"/>
              <a:t>= </a:t>
            </a:r>
            <a:r>
              <a:rPr lang="tr-TR" dirty="0" err="1" smtClean="0"/>
              <a:t>new</a:t>
            </a:r>
            <a:r>
              <a:rPr lang="tr-TR" dirty="0" smtClean="0"/>
              <a:t> b();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nesneB.yaz</a:t>
            </a:r>
            <a:r>
              <a:rPr lang="tr-TR" dirty="0" smtClean="0"/>
              <a:t>();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56418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573306"/>
            <a:ext cx="10353762" cy="4975412"/>
          </a:xfrm>
        </p:spPr>
        <p:txBody>
          <a:bodyPr>
            <a:normAutofit fontScale="77500" lnSpcReduction="20000"/>
          </a:bodyPr>
          <a:lstStyle/>
          <a:p>
            <a:r>
              <a:rPr lang="tr-TR" dirty="0">
                <a:effectLst/>
              </a:rPr>
              <a:t> </a:t>
            </a:r>
            <a:r>
              <a:rPr lang="tr-TR" dirty="0" err="1">
                <a:effectLst/>
              </a:rPr>
              <a:t>class</a:t>
            </a:r>
            <a:r>
              <a:rPr lang="tr-TR" dirty="0">
                <a:effectLst/>
              </a:rPr>
              <a:t> Sekil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double</a:t>
            </a:r>
            <a:r>
              <a:rPr lang="tr-TR" dirty="0">
                <a:effectLst/>
              </a:rPr>
              <a:t> Boy;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double</a:t>
            </a:r>
            <a:r>
              <a:rPr lang="tr-TR" dirty="0">
                <a:effectLst/>
              </a:rPr>
              <a:t> En;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Sekil(</a:t>
            </a:r>
            <a:r>
              <a:rPr lang="tr-TR" dirty="0" err="1">
                <a:effectLst/>
              </a:rPr>
              <a:t>double</a:t>
            </a:r>
            <a:r>
              <a:rPr lang="tr-TR" dirty="0">
                <a:effectLst/>
              </a:rPr>
              <a:t> boy, </a:t>
            </a:r>
            <a:r>
              <a:rPr lang="tr-TR" dirty="0" err="1">
                <a:effectLst/>
              </a:rPr>
              <a:t>double</a:t>
            </a:r>
            <a:r>
              <a:rPr lang="tr-TR" dirty="0">
                <a:effectLst/>
              </a:rPr>
              <a:t> en)  /* kurulurken boy ve en değerlerini alan </a:t>
            </a:r>
            <a:r>
              <a:rPr lang="tr-TR" dirty="0" err="1">
                <a:effectLst/>
              </a:rPr>
              <a:t>constructor</a:t>
            </a:r>
            <a:r>
              <a:rPr lang="tr-TR" dirty="0">
                <a:effectLst/>
              </a:rPr>
              <a:t> yazdık 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this.Boy</a:t>
            </a:r>
            <a:r>
              <a:rPr lang="tr-TR" dirty="0">
                <a:effectLst/>
              </a:rPr>
              <a:t> = boy; /* </a:t>
            </a:r>
            <a:r>
              <a:rPr lang="tr-TR" dirty="0" err="1">
                <a:effectLst/>
              </a:rPr>
              <a:t>base</a:t>
            </a:r>
            <a:r>
              <a:rPr lang="tr-TR" dirty="0">
                <a:effectLst/>
              </a:rPr>
              <a:t> sınıfta sadece boş </a:t>
            </a:r>
            <a:r>
              <a:rPr lang="tr-TR" dirty="0" err="1">
                <a:effectLst/>
              </a:rPr>
              <a:t>constructor</a:t>
            </a:r>
            <a:r>
              <a:rPr lang="tr-TR" dirty="0">
                <a:effectLst/>
              </a:rPr>
              <a:t> olduğunda kullanılması yaygındır.*/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this.En</a:t>
            </a:r>
            <a:r>
              <a:rPr lang="tr-TR" dirty="0">
                <a:effectLst/>
              </a:rPr>
              <a:t> = en;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}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Sekil()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}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virtual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double</a:t>
            </a:r>
            <a:r>
              <a:rPr lang="tr-TR" dirty="0">
                <a:effectLst/>
              </a:rPr>
              <a:t> Alan() /*sanal alan metodu yazdık. türeyen sınıfta Alan() metodu varsa buradaki 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                                      ezilecektir.*/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return</a:t>
            </a:r>
            <a:r>
              <a:rPr lang="tr-TR" dirty="0">
                <a:effectLst/>
              </a:rPr>
              <a:t> 0;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}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416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591671"/>
            <a:ext cx="10353762" cy="5526741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effectLst/>
              </a:rPr>
              <a:t> </a:t>
            </a:r>
            <a:r>
              <a:rPr lang="tr-TR" dirty="0" err="1">
                <a:effectLst/>
              </a:rPr>
              <a:t>class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Dortgen</a:t>
            </a:r>
            <a:r>
              <a:rPr lang="tr-TR" dirty="0">
                <a:effectLst/>
              </a:rPr>
              <a:t> : Sekil /* sekil sınıfından </a:t>
            </a:r>
            <a:r>
              <a:rPr lang="tr-TR" dirty="0" err="1">
                <a:effectLst/>
              </a:rPr>
              <a:t>dortgen</a:t>
            </a:r>
            <a:r>
              <a:rPr lang="tr-TR" dirty="0">
                <a:effectLst/>
              </a:rPr>
              <a:t> sınıfını türettik*/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Dortgen</a:t>
            </a:r>
            <a:r>
              <a:rPr lang="tr-TR" dirty="0">
                <a:effectLst/>
              </a:rPr>
              <a:t>(</a:t>
            </a:r>
            <a:r>
              <a:rPr lang="tr-TR" dirty="0" err="1">
                <a:effectLst/>
              </a:rPr>
              <a:t>int</a:t>
            </a:r>
            <a:r>
              <a:rPr lang="tr-TR" dirty="0">
                <a:effectLst/>
              </a:rPr>
              <a:t> boy, </a:t>
            </a:r>
            <a:r>
              <a:rPr lang="tr-TR" dirty="0" err="1">
                <a:effectLst/>
              </a:rPr>
              <a:t>int</a:t>
            </a:r>
            <a:r>
              <a:rPr lang="tr-TR" dirty="0">
                <a:effectLst/>
              </a:rPr>
              <a:t> en)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: </a:t>
            </a:r>
            <a:r>
              <a:rPr lang="tr-TR" dirty="0" err="1">
                <a:effectLst/>
              </a:rPr>
              <a:t>base</a:t>
            </a:r>
            <a:r>
              <a:rPr lang="tr-TR" dirty="0">
                <a:effectLst/>
              </a:rPr>
              <a:t>(/*</a:t>
            </a:r>
            <a:r>
              <a:rPr lang="tr-TR" dirty="0" err="1">
                <a:effectLst/>
              </a:rPr>
              <a:t>boy,en</a:t>
            </a:r>
            <a:r>
              <a:rPr lang="tr-TR" dirty="0">
                <a:effectLst/>
              </a:rPr>
              <a:t>*/)       /* alınan değerleri türetilen sınıftaki   değişkenlere gönderiyor.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                                     </a:t>
            </a:r>
            <a:r>
              <a:rPr lang="tr-TR" dirty="0" err="1">
                <a:effectLst/>
              </a:rPr>
              <a:t>Base.Boy</a:t>
            </a:r>
            <a:r>
              <a:rPr lang="tr-TR" dirty="0">
                <a:effectLst/>
              </a:rPr>
              <a:t> tanımlamamıza gerek olmuyor. 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  /*</a:t>
            </a:r>
            <a:r>
              <a:rPr lang="tr-TR" dirty="0" err="1">
                <a:effectLst/>
              </a:rPr>
              <a:t>eger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base</a:t>
            </a:r>
            <a:r>
              <a:rPr lang="tr-TR" dirty="0">
                <a:effectLst/>
              </a:rPr>
              <a:t> sınıfta (</a:t>
            </a:r>
            <a:r>
              <a:rPr lang="tr-TR" dirty="0" err="1">
                <a:effectLst/>
              </a:rPr>
              <a:t>boy,en</a:t>
            </a:r>
            <a:r>
              <a:rPr lang="tr-TR" dirty="0">
                <a:effectLst/>
              </a:rPr>
              <a:t>) </a:t>
            </a:r>
            <a:r>
              <a:rPr lang="tr-TR" dirty="0" err="1">
                <a:effectLst/>
              </a:rPr>
              <a:t>constructorı</a:t>
            </a:r>
            <a:r>
              <a:rPr lang="tr-TR" dirty="0">
                <a:effectLst/>
              </a:rPr>
              <a:t> yoksa bunu kullanamayız.*/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 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base.Boy</a:t>
            </a:r>
            <a:r>
              <a:rPr lang="tr-TR" dirty="0">
                <a:effectLst/>
              </a:rPr>
              <a:t> = boy; /* </a:t>
            </a:r>
            <a:r>
              <a:rPr lang="tr-TR" dirty="0" err="1">
                <a:effectLst/>
              </a:rPr>
              <a:t>base</a:t>
            </a:r>
            <a:r>
              <a:rPr lang="tr-TR" dirty="0">
                <a:effectLst/>
              </a:rPr>
              <a:t> sınıfta sadece boş </a:t>
            </a:r>
            <a:r>
              <a:rPr lang="tr-TR" dirty="0" err="1">
                <a:effectLst/>
              </a:rPr>
              <a:t>constructor</a:t>
            </a:r>
            <a:r>
              <a:rPr lang="tr-TR" dirty="0">
                <a:effectLst/>
              </a:rPr>
              <a:t> olduğunda kullanılması yaygındır.*/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base.En</a:t>
            </a:r>
            <a:r>
              <a:rPr lang="tr-TR" dirty="0">
                <a:effectLst/>
              </a:rPr>
              <a:t> = en;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}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override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double</a:t>
            </a:r>
            <a:r>
              <a:rPr lang="tr-TR" dirty="0">
                <a:effectLst/>
              </a:rPr>
              <a:t> Alan()  /* </a:t>
            </a:r>
            <a:r>
              <a:rPr lang="tr-TR" dirty="0" err="1">
                <a:effectLst/>
              </a:rPr>
              <a:t>eger</a:t>
            </a:r>
            <a:r>
              <a:rPr lang="tr-TR" dirty="0">
                <a:effectLst/>
              </a:rPr>
              <a:t> kurulan sınıf </a:t>
            </a:r>
            <a:r>
              <a:rPr lang="tr-TR" dirty="0" err="1">
                <a:effectLst/>
              </a:rPr>
              <a:t>dortgen</a:t>
            </a:r>
            <a:r>
              <a:rPr lang="tr-TR" dirty="0">
                <a:effectLst/>
              </a:rPr>
              <a:t> olursa sekil sınıfındaki Alan() metodu yerine 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                                           buradaki Alan() çağırılacak*/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return</a:t>
            </a:r>
            <a:r>
              <a:rPr lang="tr-TR" dirty="0">
                <a:effectLst/>
              </a:rPr>
              <a:t> En * Boy;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}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780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1008529"/>
            <a:ext cx="10353762" cy="4782671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>
                <a:effectLst/>
              </a:rPr>
              <a:t>class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Ucgen</a:t>
            </a:r>
            <a:r>
              <a:rPr lang="tr-TR" dirty="0">
                <a:effectLst/>
              </a:rPr>
              <a:t> : Sekil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Ucgen</a:t>
            </a:r>
            <a:r>
              <a:rPr lang="tr-TR" dirty="0">
                <a:effectLst/>
              </a:rPr>
              <a:t>(</a:t>
            </a:r>
            <a:r>
              <a:rPr lang="tr-TR" dirty="0" err="1">
                <a:effectLst/>
              </a:rPr>
              <a:t>int</a:t>
            </a:r>
            <a:r>
              <a:rPr lang="tr-TR" dirty="0">
                <a:effectLst/>
              </a:rPr>
              <a:t> boy, </a:t>
            </a:r>
            <a:r>
              <a:rPr lang="tr-TR" dirty="0" err="1">
                <a:effectLst/>
              </a:rPr>
              <a:t>int</a:t>
            </a:r>
            <a:r>
              <a:rPr lang="tr-TR" dirty="0">
                <a:effectLst/>
              </a:rPr>
              <a:t> en)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: </a:t>
            </a:r>
            <a:r>
              <a:rPr lang="tr-TR" dirty="0" err="1">
                <a:effectLst/>
              </a:rPr>
              <a:t>base</a:t>
            </a:r>
            <a:r>
              <a:rPr lang="tr-TR" dirty="0">
                <a:effectLst/>
              </a:rPr>
              <a:t>(boy, en) /* </a:t>
            </a:r>
            <a:r>
              <a:rPr lang="tr-TR" dirty="0" err="1">
                <a:effectLst/>
              </a:rPr>
              <a:t>eger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base</a:t>
            </a:r>
            <a:r>
              <a:rPr lang="tr-TR" dirty="0">
                <a:effectLst/>
              </a:rPr>
              <a:t> sınıfta (</a:t>
            </a:r>
            <a:r>
              <a:rPr lang="tr-TR" dirty="0" err="1">
                <a:effectLst/>
              </a:rPr>
              <a:t>boy,en</a:t>
            </a:r>
            <a:r>
              <a:rPr lang="tr-TR" dirty="0">
                <a:effectLst/>
              </a:rPr>
              <a:t>) </a:t>
            </a:r>
            <a:r>
              <a:rPr lang="tr-TR" dirty="0" err="1">
                <a:effectLst/>
              </a:rPr>
              <a:t>constructorı</a:t>
            </a:r>
            <a:r>
              <a:rPr lang="tr-TR" dirty="0">
                <a:effectLst/>
              </a:rPr>
              <a:t> yoksa bunu kullanamayız.*/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}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override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double</a:t>
            </a:r>
            <a:r>
              <a:rPr lang="tr-TR" dirty="0">
                <a:effectLst/>
              </a:rPr>
              <a:t> Alan()  /* </a:t>
            </a:r>
            <a:r>
              <a:rPr lang="tr-TR" dirty="0" err="1">
                <a:effectLst/>
              </a:rPr>
              <a:t>eger</a:t>
            </a:r>
            <a:r>
              <a:rPr lang="tr-TR" dirty="0">
                <a:effectLst/>
              </a:rPr>
              <a:t> kurulan sınıf </a:t>
            </a:r>
            <a:r>
              <a:rPr lang="tr-TR" dirty="0" err="1">
                <a:effectLst/>
              </a:rPr>
              <a:t>dortgen</a:t>
            </a:r>
            <a:r>
              <a:rPr lang="tr-TR" dirty="0">
                <a:effectLst/>
              </a:rPr>
              <a:t> olursa sekil sınıfındaki Alan() metodu yerine 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                                          buradaki Alan() çağırılacak*/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return</a:t>
            </a:r>
            <a:r>
              <a:rPr lang="tr-TR" dirty="0">
                <a:effectLst/>
              </a:rPr>
              <a:t> En * Boy / 2;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}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}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254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753035"/>
            <a:ext cx="10353762" cy="5795683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effectLst/>
              </a:rPr>
              <a:t> </a:t>
            </a:r>
            <a:r>
              <a:rPr lang="tr-TR" dirty="0" err="1">
                <a:effectLst/>
              </a:rPr>
              <a:t>class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MainMetodu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public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static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void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AlanBul</a:t>
            </a:r>
            <a:r>
              <a:rPr lang="tr-TR" dirty="0">
                <a:effectLst/>
              </a:rPr>
              <a:t>(Sekil sekil)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Console.WriteLine</a:t>
            </a:r>
            <a:r>
              <a:rPr lang="tr-TR" dirty="0">
                <a:effectLst/>
              </a:rPr>
              <a:t>("seklin alanı: " + </a:t>
            </a:r>
            <a:r>
              <a:rPr lang="tr-TR" dirty="0" err="1">
                <a:effectLst/>
              </a:rPr>
              <a:t>sekil.Alan</a:t>
            </a:r>
            <a:r>
              <a:rPr lang="tr-TR" dirty="0">
                <a:effectLst/>
              </a:rPr>
              <a:t>());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}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</a:t>
            </a:r>
            <a:r>
              <a:rPr lang="tr-TR" dirty="0" err="1">
                <a:effectLst/>
              </a:rPr>
              <a:t>static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void</a:t>
            </a:r>
            <a:r>
              <a:rPr lang="tr-TR" dirty="0">
                <a:effectLst/>
              </a:rPr>
              <a:t> Main()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{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Ucgen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ucgen</a:t>
            </a:r>
            <a:r>
              <a:rPr lang="tr-TR" dirty="0">
                <a:effectLst/>
              </a:rPr>
              <a:t> = </a:t>
            </a:r>
            <a:r>
              <a:rPr lang="tr-TR" dirty="0" err="1">
                <a:effectLst/>
              </a:rPr>
              <a:t>new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Ucgen</a:t>
            </a:r>
            <a:r>
              <a:rPr lang="tr-TR" dirty="0">
                <a:effectLst/>
              </a:rPr>
              <a:t>(10, 50);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AlanBul</a:t>
            </a:r>
            <a:r>
              <a:rPr lang="tr-TR" dirty="0">
                <a:effectLst/>
              </a:rPr>
              <a:t>(</a:t>
            </a:r>
            <a:r>
              <a:rPr lang="tr-TR" dirty="0" err="1">
                <a:effectLst/>
              </a:rPr>
              <a:t>ucgen</a:t>
            </a:r>
            <a:r>
              <a:rPr lang="tr-TR" dirty="0">
                <a:effectLst/>
              </a:rPr>
              <a:t>);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Dortgen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dortgen</a:t>
            </a:r>
            <a:r>
              <a:rPr lang="tr-TR" dirty="0">
                <a:effectLst/>
              </a:rPr>
              <a:t> = </a:t>
            </a:r>
            <a:r>
              <a:rPr lang="tr-TR" dirty="0" err="1">
                <a:effectLst/>
              </a:rPr>
              <a:t>new</a:t>
            </a:r>
            <a:r>
              <a:rPr lang="tr-TR" dirty="0">
                <a:effectLst/>
              </a:rPr>
              <a:t> </a:t>
            </a:r>
            <a:r>
              <a:rPr lang="tr-TR" dirty="0" err="1">
                <a:effectLst/>
              </a:rPr>
              <a:t>Dortgen</a:t>
            </a:r>
            <a:r>
              <a:rPr lang="tr-TR" dirty="0">
                <a:effectLst/>
              </a:rPr>
              <a:t>(10, 50);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AlanBul</a:t>
            </a:r>
            <a:r>
              <a:rPr lang="tr-TR" dirty="0">
                <a:effectLst/>
              </a:rPr>
              <a:t>(</a:t>
            </a:r>
            <a:r>
              <a:rPr lang="tr-TR" dirty="0" err="1">
                <a:effectLst/>
              </a:rPr>
              <a:t>dortgen</a:t>
            </a:r>
            <a:r>
              <a:rPr lang="tr-TR" dirty="0">
                <a:effectLst/>
              </a:rPr>
              <a:t>);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Sekil </a:t>
            </a:r>
            <a:r>
              <a:rPr lang="tr-TR" dirty="0" err="1">
                <a:effectLst/>
              </a:rPr>
              <a:t>sekil</a:t>
            </a:r>
            <a:r>
              <a:rPr lang="tr-TR" dirty="0">
                <a:effectLst/>
              </a:rPr>
              <a:t> = </a:t>
            </a:r>
            <a:r>
              <a:rPr lang="tr-TR" dirty="0" err="1">
                <a:effectLst/>
              </a:rPr>
              <a:t>new</a:t>
            </a:r>
            <a:r>
              <a:rPr lang="tr-TR" dirty="0">
                <a:effectLst/>
              </a:rPr>
              <a:t> Sekil(10, 50);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AlanBul</a:t>
            </a:r>
            <a:r>
              <a:rPr lang="tr-TR" dirty="0">
                <a:effectLst/>
              </a:rPr>
              <a:t>(sekil);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    </a:t>
            </a:r>
            <a:r>
              <a:rPr lang="tr-TR" dirty="0" err="1">
                <a:effectLst/>
              </a:rPr>
              <a:t>Console.ReadLine</a:t>
            </a:r>
            <a:r>
              <a:rPr lang="tr-TR" dirty="0">
                <a:effectLst/>
              </a:rPr>
              <a:t>();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 }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   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effectLst/>
              </a:rPr>
              <a:t>    }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1048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  <a:p>
            <a:pPr lvl="1"/>
            <a:r>
              <a:rPr lang="tr-TR" dirty="0" err="1"/>
              <a:t>Öğr</a:t>
            </a:r>
            <a:r>
              <a:rPr lang="tr-TR" dirty="0"/>
              <a:t>. Gör. Özgür Çiftçi 	</a:t>
            </a:r>
          </a:p>
          <a:p>
            <a:pPr marL="457200" lvl="1" indent="0">
              <a:buNone/>
            </a:pPr>
            <a:r>
              <a:rPr lang="tr-TR" dirty="0"/>
              <a:t>Nesne Tabanlı Programlama Ders Notları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016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51</Words>
  <Application>Microsoft Office PowerPoint</Application>
  <PresentationFormat>Geniş ekran</PresentationFormat>
  <Paragraphs>28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Bookman Old Style</vt:lpstr>
      <vt:lpstr>Rockwell</vt:lpstr>
      <vt:lpstr>Damask</vt:lpstr>
      <vt:lpstr>Nesneye Dayalı Programlama 1</vt:lpstr>
      <vt:lpstr> Çok Biçimlilik (Polymorphizm)</vt:lpstr>
      <vt:lpstr>PowerPoint Sunusu</vt:lpstr>
      <vt:lpstr>örnek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Nesneye Dayalı Programlama 1</dc:title>
  <dc:creator>ronaldinho424</dc:creator>
  <cp:lastModifiedBy>ronaldinho424</cp:lastModifiedBy>
  <cp:revision>6</cp:revision>
  <dcterms:created xsi:type="dcterms:W3CDTF">2018-09-11T22:25:15Z</dcterms:created>
  <dcterms:modified xsi:type="dcterms:W3CDTF">2018-09-13T23:38:13Z</dcterms:modified>
</cp:coreProperties>
</file>